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10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Rg st="1" end="22"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0050" autoAdjust="0"/>
  </p:normalViewPr>
  <p:slideViewPr>
    <p:cSldViewPr>
      <p:cViewPr>
        <p:scale>
          <a:sx n="73" d="100"/>
          <a:sy n="73" d="100"/>
        </p:scale>
        <p:origin x="840" y="14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5" d="100"/>
          <a:sy n="65" d="100"/>
        </p:scale>
        <p:origin x="2093" y="3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A1AF7E-E7B5-4468-AF13-460D2E3FC6FE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C5589B-34FB-4145-918C-7CBFD1CEE8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6694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C5589B-34FB-4145-918C-7CBFD1CEE8BC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60095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9512" y="5517232"/>
            <a:ext cx="5184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</a:t>
            </a: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7708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1237</TotalTime>
  <Words>2</Words>
  <Application>Microsoft Office PowerPoint</Application>
  <PresentationFormat>Экран (4:3)</PresentationFormat>
  <Paragraphs>2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asosh3</dc:creator>
  <cp:lastModifiedBy>Пользователь Windows</cp:lastModifiedBy>
  <cp:revision>114</cp:revision>
  <dcterms:created xsi:type="dcterms:W3CDTF">2020-04-23T11:54:13Z</dcterms:created>
  <dcterms:modified xsi:type="dcterms:W3CDTF">2020-05-06T17:21:47Z</dcterms:modified>
</cp:coreProperties>
</file>